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83" r:id="rId2"/>
    <p:sldId id="284" r:id="rId3"/>
    <p:sldId id="297" r:id="rId4"/>
    <p:sldId id="295" r:id="rId5"/>
    <p:sldId id="298" r:id="rId6"/>
    <p:sldId id="300" r:id="rId7"/>
    <p:sldId id="302" r:id="rId8"/>
    <p:sldId id="301" r:id="rId9"/>
    <p:sldId id="287" r:id="rId10"/>
    <p:sldId id="304" r:id="rId11"/>
    <p:sldId id="305" r:id="rId12"/>
    <p:sldId id="306" r:id="rId13"/>
    <p:sldId id="307" r:id="rId14"/>
    <p:sldId id="308" r:id="rId15"/>
    <p:sldId id="309" r:id="rId16"/>
    <p:sldId id="310" r:id="rId17"/>
    <p:sldId id="311" r:id="rId18"/>
    <p:sldId id="312" r:id="rId19"/>
    <p:sldId id="313" r:id="rId20"/>
    <p:sldId id="314" r:id="rId21"/>
    <p:sldId id="315" r:id="rId22"/>
    <p:sldId id="316" r:id="rId23"/>
    <p:sldId id="317" r:id="rId24"/>
    <p:sldId id="318" r:id="rId25"/>
    <p:sldId id="319" r:id="rId26"/>
    <p:sldId id="320" r:id="rId27"/>
    <p:sldId id="321" r:id="rId28"/>
    <p:sldId id="322" r:id="rId29"/>
    <p:sldId id="323" r:id="rId30"/>
    <p:sldId id="324" r:id="rId31"/>
    <p:sldId id="325" r:id="rId32"/>
    <p:sldId id="290" r:id="rId33"/>
    <p:sldId id="328" r:id="rId34"/>
    <p:sldId id="291" r:id="rId35"/>
  </p:sldIdLst>
  <p:sldSz cx="17881600" cy="100584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563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ley B. Amely" initials="ABA" lastIdx="1" clrIdx="0">
    <p:extLst>
      <p:ext uri="{19B8F6BF-5375-455C-9EA6-DF929625EA0E}">
        <p15:presenceInfo xmlns:p15="http://schemas.microsoft.com/office/powerpoint/2012/main" userId="Ashley B. Ame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FEE"/>
    <a:srgbClr val="FF00FF"/>
    <a:srgbClr val="9F44FD"/>
    <a:srgbClr val="FF55FF"/>
    <a:srgbClr val="F79646"/>
    <a:srgbClr val="53FF53"/>
    <a:srgbClr val="D80017"/>
    <a:srgbClr val="23BCB7"/>
    <a:srgbClr val="151EC9"/>
    <a:srgbClr val="FD98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82" autoAdjust="0"/>
    <p:restoredTop sz="93216" autoAdjust="0"/>
  </p:normalViewPr>
  <p:slideViewPr>
    <p:cSldViewPr snapToGrid="0" snapToObjects="1">
      <p:cViewPr varScale="1">
        <p:scale>
          <a:sx n="77" d="100"/>
          <a:sy n="77" d="100"/>
        </p:scale>
        <p:origin x="54" y="54"/>
      </p:cViewPr>
      <p:guideLst>
        <p:guide orient="horz" pos="3168"/>
        <p:guide pos="56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1120" y="3124627"/>
            <a:ext cx="1519936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82240" y="5699760"/>
            <a:ext cx="1251712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00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59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020777" y="591397"/>
            <a:ext cx="3417994" cy="125869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0592" y="591397"/>
            <a:ext cx="9962161" cy="125869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19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2523" y="6463454"/>
            <a:ext cx="15199360" cy="1997710"/>
          </a:xfrm>
        </p:spPr>
        <p:txBody>
          <a:bodyPr anchor="t"/>
          <a:lstStyle>
            <a:lvl1pPr algn="l">
              <a:defRPr sz="4001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523" y="4263180"/>
            <a:ext cx="15199360" cy="22002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5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50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75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90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2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51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7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80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0593" y="3441277"/>
            <a:ext cx="6690077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48693" y="3441277"/>
            <a:ext cx="6690080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91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251499"/>
            <a:ext cx="7900813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52" indent="0">
              <a:buNone/>
              <a:defRPr sz="2000" b="1"/>
            </a:lvl2pPr>
            <a:lvl3pPr marL="914504" indent="0">
              <a:buNone/>
              <a:defRPr sz="1800" b="1"/>
            </a:lvl3pPr>
            <a:lvl4pPr marL="1371757" indent="0">
              <a:buNone/>
              <a:defRPr sz="1600" b="1"/>
            </a:lvl4pPr>
            <a:lvl5pPr marL="1829009" indent="0">
              <a:buNone/>
              <a:defRPr sz="1600" b="1"/>
            </a:lvl5pPr>
            <a:lvl6pPr marL="2286261" indent="0">
              <a:buNone/>
              <a:defRPr sz="1600" b="1"/>
            </a:lvl6pPr>
            <a:lvl7pPr marL="2743513" indent="0">
              <a:buNone/>
              <a:defRPr sz="1600" b="1"/>
            </a:lvl7pPr>
            <a:lvl8pPr marL="3200766" indent="0">
              <a:buNone/>
              <a:defRPr sz="1600" b="1"/>
            </a:lvl8pPr>
            <a:lvl9pPr marL="36580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4080" y="3189817"/>
            <a:ext cx="7900813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083607" y="2251499"/>
            <a:ext cx="7903916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52" indent="0">
              <a:buNone/>
              <a:defRPr sz="2000" b="1"/>
            </a:lvl2pPr>
            <a:lvl3pPr marL="914504" indent="0">
              <a:buNone/>
              <a:defRPr sz="1800" b="1"/>
            </a:lvl3pPr>
            <a:lvl4pPr marL="1371757" indent="0">
              <a:buNone/>
              <a:defRPr sz="1600" b="1"/>
            </a:lvl4pPr>
            <a:lvl5pPr marL="1829009" indent="0">
              <a:buNone/>
              <a:defRPr sz="1600" b="1"/>
            </a:lvl5pPr>
            <a:lvl6pPr marL="2286261" indent="0">
              <a:buNone/>
              <a:defRPr sz="1600" b="1"/>
            </a:lvl6pPr>
            <a:lvl7pPr marL="2743513" indent="0">
              <a:buNone/>
              <a:defRPr sz="1600" b="1"/>
            </a:lvl7pPr>
            <a:lvl8pPr marL="3200766" indent="0">
              <a:buNone/>
              <a:defRPr sz="1600" b="1"/>
            </a:lvl8pPr>
            <a:lvl9pPr marL="36580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083607" y="3189817"/>
            <a:ext cx="7903916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22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03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70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0473"/>
            <a:ext cx="5882923" cy="17043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1208" y="400474"/>
            <a:ext cx="9996312" cy="858456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4080" y="2104814"/>
            <a:ext cx="5882923" cy="6880226"/>
          </a:xfrm>
        </p:spPr>
        <p:txBody>
          <a:bodyPr/>
          <a:lstStyle>
            <a:lvl1pPr marL="0" indent="0">
              <a:buNone/>
              <a:defRPr sz="1400"/>
            </a:lvl1pPr>
            <a:lvl2pPr marL="457252" indent="0">
              <a:buNone/>
              <a:defRPr sz="1200"/>
            </a:lvl2pPr>
            <a:lvl3pPr marL="914504" indent="0">
              <a:buNone/>
              <a:defRPr sz="1000"/>
            </a:lvl3pPr>
            <a:lvl4pPr marL="1371757" indent="0">
              <a:buNone/>
              <a:defRPr sz="900"/>
            </a:lvl4pPr>
            <a:lvl5pPr marL="1829009" indent="0">
              <a:buNone/>
              <a:defRPr sz="900"/>
            </a:lvl5pPr>
            <a:lvl6pPr marL="2286261" indent="0">
              <a:buNone/>
              <a:defRPr sz="900"/>
            </a:lvl6pPr>
            <a:lvl7pPr marL="2743513" indent="0">
              <a:buNone/>
              <a:defRPr sz="900"/>
            </a:lvl7pPr>
            <a:lvl8pPr marL="3200766" indent="0">
              <a:buNone/>
              <a:defRPr sz="900"/>
            </a:lvl8pPr>
            <a:lvl9pPr marL="3658018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8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4919" y="7040880"/>
            <a:ext cx="10728960" cy="83121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04919" y="898737"/>
            <a:ext cx="10728960" cy="6035040"/>
          </a:xfrm>
        </p:spPr>
        <p:txBody>
          <a:bodyPr/>
          <a:lstStyle>
            <a:lvl1pPr marL="0" indent="0">
              <a:buNone/>
              <a:defRPr sz="3200"/>
            </a:lvl1pPr>
            <a:lvl2pPr marL="457252" indent="0">
              <a:buNone/>
              <a:defRPr sz="2800"/>
            </a:lvl2pPr>
            <a:lvl3pPr marL="914504" indent="0">
              <a:buNone/>
              <a:defRPr sz="2400"/>
            </a:lvl3pPr>
            <a:lvl4pPr marL="1371757" indent="0">
              <a:buNone/>
              <a:defRPr sz="2000"/>
            </a:lvl4pPr>
            <a:lvl5pPr marL="1829009" indent="0">
              <a:buNone/>
              <a:defRPr sz="2000"/>
            </a:lvl5pPr>
            <a:lvl6pPr marL="2286261" indent="0">
              <a:buNone/>
              <a:defRPr sz="2000"/>
            </a:lvl6pPr>
            <a:lvl7pPr marL="2743513" indent="0">
              <a:buNone/>
              <a:defRPr sz="2000"/>
            </a:lvl7pPr>
            <a:lvl8pPr marL="3200766" indent="0">
              <a:buNone/>
              <a:defRPr sz="2000"/>
            </a:lvl8pPr>
            <a:lvl9pPr marL="3658018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04919" y="7872096"/>
            <a:ext cx="10728960" cy="1180464"/>
          </a:xfrm>
        </p:spPr>
        <p:txBody>
          <a:bodyPr/>
          <a:lstStyle>
            <a:lvl1pPr marL="0" indent="0">
              <a:buNone/>
              <a:defRPr sz="1400"/>
            </a:lvl1pPr>
            <a:lvl2pPr marL="457252" indent="0">
              <a:buNone/>
              <a:defRPr sz="1200"/>
            </a:lvl2pPr>
            <a:lvl3pPr marL="914504" indent="0">
              <a:buNone/>
              <a:defRPr sz="1000"/>
            </a:lvl3pPr>
            <a:lvl4pPr marL="1371757" indent="0">
              <a:buNone/>
              <a:defRPr sz="900"/>
            </a:lvl4pPr>
            <a:lvl5pPr marL="1829009" indent="0">
              <a:buNone/>
              <a:defRPr sz="900"/>
            </a:lvl5pPr>
            <a:lvl6pPr marL="2286261" indent="0">
              <a:buNone/>
              <a:defRPr sz="900"/>
            </a:lvl6pPr>
            <a:lvl7pPr marL="2743513" indent="0">
              <a:buNone/>
              <a:defRPr sz="900"/>
            </a:lvl7pPr>
            <a:lvl8pPr marL="3200766" indent="0">
              <a:buNone/>
              <a:defRPr sz="900"/>
            </a:lvl8pPr>
            <a:lvl9pPr marL="3658018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809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346964"/>
            <a:ext cx="1609344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" y="9322650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5D923-524C-2843-97E8-A91DEBC79098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09547" y="9322650"/>
            <a:ext cx="5662507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815147" y="9322650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52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5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39" indent="-342939" algn="l" defTabSz="457252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35" indent="-285783" algn="l" defTabSz="457252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131" indent="-228626" algn="l" defTabSz="457252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83" indent="-228626" algn="l" defTabSz="457252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635" indent="-228626" algn="l" defTabSz="457252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87" indent="-228626" algn="l" defTabSz="45725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140" indent="-228626" algn="l" defTabSz="45725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392" indent="-228626" algn="l" defTabSz="45725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644" indent="-228626" algn="l" defTabSz="45725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52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504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57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9009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261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513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766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018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36712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56915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79795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21722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60290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5524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78288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32952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946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36583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1955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78439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48334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5184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70730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21908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29547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75341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00476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7170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35254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04796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35304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56183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936677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726827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59243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4018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84182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96314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52005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11822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82417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8201591"/>
      </p:ext>
    </p:extLst>
  </p:cSld>
  <p:clrMapOvr>
    <a:masterClrMapping/>
  </p:clrMapOvr>
</p:sld>
</file>

<file path=ppt/theme/theme1.xml><?xml version="1.0" encoding="utf-8"?>
<a:theme xmlns:a="http://schemas.openxmlformats.org/drawingml/2006/main" name="Behavior Toolbo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Behavior Toolbox.thmx</Template>
  <TotalTime>59906</TotalTime>
  <Words>0</Words>
  <Application>Microsoft Office PowerPoint</Application>
  <PresentationFormat>Custom</PresentationFormat>
  <Paragraphs>0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7" baseType="lpstr">
      <vt:lpstr>Arial</vt:lpstr>
      <vt:lpstr>Calibri</vt:lpstr>
      <vt:lpstr>Behavior Toolbox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531</cp:revision>
  <cp:lastPrinted>2022-05-11T15:45:39Z</cp:lastPrinted>
  <dcterms:created xsi:type="dcterms:W3CDTF">2016-01-18T20:00:00Z</dcterms:created>
  <dcterms:modified xsi:type="dcterms:W3CDTF">2023-03-15T15:01:46Z</dcterms:modified>
</cp:coreProperties>
</file>